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1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D2102-2B9A-41AA-BD4E-5E477464159A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36E71-A1FE-4374-B357-4D29A9C0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8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D758D-8061-694F-6A12-57C59E2FE803}"/>
              </a:ext>
            </a:extLst>
          </p:cNvPr>
          <p:cNvSpPr txBox="1"/>
          <p:nvPr userDrawn="1"/>
        </p:nvSpPr>
        <p:spPr>
          <a:xfrm>
            <a:off x="2374615" y="938314"/>
            <a:ext cx="745481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Housing &amp; Building National Research Center International Conference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+mn-cs"/>
              </a:rPr>
              <a:t>Future Vision &amp; Challenges for Urban Development 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“Green Smart Sustainable Building between Present &amp; Future”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December 2024</a:t>
            </a:r>
            <a:endParaRPr lang="ar-EG" sz="1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04034C-34FA-BC13-89C1-F7002B1E70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769" y="54789"/>
            <a:ext cx="1042594" cy="1042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0C2ECA2-C86B-9A24-3CC1-5FD98795B8FB}"/>
              </a:ext>
            </a:extLst>
          </p:cNvPr>
          <p:cNvSpPr/>
          <p:nvPr userDrawn="1"/>
        </p:nvSpPr>
        <p:spPr>
          <a:xfrm>
            <a:off x="143540" y="6655278"/>
            <a:ext cx="11969997" cy="13388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F70D06-32D1-0193-EE5E-F5D423FFFF7C}"/>
              </a:ext>
            </a:extLst>
          </p:cNvPr>
          <p:cNvSpPr txBox="1">
            <a:spLocks/>
          </p:cNvSpPr>
          <p:nvPr userDrawn="1"/>
        </p:nvSpPr>
        <p:spPr>
          <a:xfrm>
            <a:off x="5589704" y="6535660"/>
            <a:ext cx="6523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December, 2024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D7B7F6E4-C6E6-4137-30AF-8895989846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8" y="139305"/>
            <a:ext cx="502285" cy="7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4333146-30CC-E366-A8E4-6E72E2F2C435}"/>
              </a:ext>
            </a:extLst>
          </p:cNvPr>
          <p:cNvSpPr txBox="1"/>
          <p:nvPr userDrawn="1"/>
        </p:nvSpPr>
        <p:spPr>
          <a:xfrm>
            <a:off x="258908" y="862661"/>
            <a:ext cx="1659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Ministry of Housing, Utilities</a:t>
            </a:r>
            <a:endParaRPr lang="en-US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and Urban Communities</a:t>
            </a:r>
            <a:endParaRPr lang="en-US" sz="900" dirty="0">
              <a:latin typeface="Century Gothic" panose="020B0502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B7D61A-2BFC-C507-EE1E-F669C1397B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703" y="108722"/>
            <a:ext cx="547885" cy="84605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B0514B7-808A-2232-26EA-CA5EEE0BCCB8}"/>
              </a:ext>
            </a:extLst>
          </p:cNvPr>
          <p:cNvSpPr txBox="1"/>
          <p:nvPr userDrawn="1"/>
        </p:nvSpPr>
        <p:spPr>
          <a:xfrm>
            <a:off x="10236200" y="961973"/>
            <a:ext cx="1786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algn="ctr">
              <a:spcBef>
                <a:spcPts val="0"/>
              </a:spcBef>
              <a:spcAft>
                <a:spcPts val="0"/>
              </a:spcAft>
              <a:defRPr sz="8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defRPr>
            </a:lvl1pPr>
          </a:lstStyle>
          <a:p>
            <a:pPr lvl="0"/>
            <a:r>
              <a:rPr lang="en-US" sz="900" dirty="0"/>
              <a:t>Housing &amp; Building</a:t>
            </a:r>
          </a:p>
          <a:p>
            <a:pPr lvl="0"/>
            <a:r>
              <a:rPr lang="en-US" sz="900" dirty="0"/>
              <a:t>National Research Center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FBDA661-B126-1FE9-B7A1-19C7EB70C5B3}"/>
              </a:ext>
            </a:extLst>
          </p:cNvPr>
          <p:cNvCxnSpPr/>
          <p:nvPr userDrawn="1"/>
        </p:nvCxnSpPr>
        <p:spPr>
          <a:xfrm>
            <a:off x="4108467" y="1763955"/>
            <a:ext cx="3924000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B35320-0C8D-A7E7-A6F8-7272CCF18AC7}"/>
              </a:ext>
            </a:extLst>
          </p:cNvPr>
          <p:cNvSpPr txBox="1">
            <a:spLocks/>
          </p:cNvSpPr>
          <p:nvPr userDrawn="1"/>
        </p:nvSpPr>
        <p:spPr>
          <a:xfrm>
            <a:off x="100243" y="6535660"/>
            <a:ext cx="1465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Paper</a:t>
            </a:r>
          </a:p>
        </p:txBody>
      </p:sp>
    </p:spTree>
    <p:extLst>
      <p:ext uri="{BB962C8B-B14F-4D97-AF65-F5344CB8AC3E}">
        <p14:creationId xmlns:p14="http://schemas.microsoft.com/office/powerpoint/2010/main" val="240095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0DD5-1D85-A167-D5AE-3AC0065D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3B59D-2990-7699-981E-9F1162ED2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A11B-D2A7-918C-7081-3E2B976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1FF28-02A6-E51E-EE4B-73C9BE76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487F-95FA-6CA1-3945-BD78742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65AC8-BE52-FE11-7E5A-817D25D1A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BF207-04DA-3BC0-278B-2F9465408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EB2D-8538-19F1-B3F9-E700F8BE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37FC5-07CC-8B4C-03E0-10B5B653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DFC71-4B99-498F-D581-2E363B4A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929C02-4EEE-60F4-2FF8-E5D27B2E0A95}"/>
              </a:ext>
            </a:extLst>
          </p:cNvPr>
          <p:cNvSpPr/>
          <p:nvPr userDrawn="1"/>
        </p:nvSpPr>
        <p:spPr>
          <a:xfrm>
            <a:off x="143540" y="6655278"/>
            <a:ext cx="11969997" cy="13388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332CE2-426F-5669-0B65-1C4994F94AD9}"/>
              </a:ext>
            </a:extLst>
          </p:cNvPr>
          <p:cNvSpPr txBox="1">
            <a:spLocks/>
          </p:cNvSpPr>
          <p:nvPr userDrawn="1"/>
        </p:nvSpPr>
        <p:spPr>
          <a:xfrm>
            <a:off x="100243" y="6535660"/>
            <a:ext cx="14655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Paper -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E596E-FE70-FCFE-5951-1B81A163DC43}"/>
              </a:ext>
            </a:extLst>
          </p:cNvPr>
          <p:cNvSpPr txBox="1">
            <a:spLocks/>
          </p:cNvSpPr>
          <p:nvPr userDrawn="1"/>
        </p:nvSpPr>
        <p:spPr>
          <a:xfrm>
            <a:off x="5589704" y="6535660"/>
            <a:ext cx="6523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 dirty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rPr>
              <a:t>Housing &amp; Building National Research Center International Conference, </a:t>
            </a:r>
            <a:r>
              <a:rPr 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December, 2024</a:t>
            </a:r>
          </a:p>
        </p:txBody>
      </p:sp>
    </p:spTree>
    <p:extLst>
      <p:ext uri="{BB962C8B-B14F-4D97-AF65-F5344CB8AC3E}">
        <p14:creationId xmlns:p14="http://schemas.microsoft.com/office/powerpoint/2010/main" val="15587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85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DBCF-A1C0-065F-5550-7FD2A83A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9E85-39E6-D254-2063-285ACD313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0BAF9-B055-CB7A-58D2-C0821A82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63558-7743-DE96-6AAD-9142F622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F5332-C021-976B-F2ED-9BE802ED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5983-3CEA-1499-5850-FFD5AF52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4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D86F-E186-4C3A-E542-521AA33EA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98328-32F5-774A-2AB1-977A5DAE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05AB9-FD3D-F7A2-E194-278F16A9B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A5C66-802C-DA8C-AAA1-16A8F3F63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F3E33-649F-9729-29F4-1B99847D4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C6BCA-A4B9-3688-1B58-13AC3CDC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74CA9-49C7-D984-B3A2-D4814975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9D836-8BE1-CCDB-63B4-CF0EA7F2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C0CE-CA6C-2DEE-50DE-2D5D537BC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39F45-91AE-F5F4-A156-3E0DF9F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42AD-C898-DED7-BBCB-D4402589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CD282-0619-465D-4E93-B68C7B19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E0C509-D243-18C7-7CA9-8973AD09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2DAC3-4185-5AA5-DF51-132E9533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1F628-5919-9991-EFC5-CE15C28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255D-38CF-93C9-24CC-680A2741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A4744-50B9-C8C0-CCBB-E61A9F9C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BD42E-3CDD-81F6-13EA-9B889D102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3292B-895F-6AFA-DE13-B4E667F7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7386-FDF5-0DC9-DE11-FD70ABFD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F93AB-1E8C-0F24-0AEC-AD48703F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4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892E-9A15-750D-BA70-CD595F26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2860E-F25A-8F56-4D7D-48ECBC494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35191-A201-6605-5814-647A43F8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BFE65-4449-3DF1-FA99-10582B89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1CDDC-D3B5-DB4F-0EFA-083E7851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3D821-2C9C-C1FF-90FC-149696D1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7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A6C5808-0603-9227-127B-A02323DF6EAB}"/>
              </a:ext>
            </a:extLst>
          </p:cNvPr>
          <p:cNvSpPr txBox="1">
            <a:spLocks/>
          </p:cNvSpPr>
          <p:nvPr/>
        </p:nvSpPr>
        <p:spPr>
          <a:xfrm>
            <a:off x="2009422" y="2312302"/>
            <a:ext cx="8218311" cy="43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Paper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A529EEE-99A1-FA8D-C6EC-E7110CC80A16}"/>
              </a:ext>
            </a:extLst>
          </p:cNvPr>
          <p:cNvSpPr txBox="1">
            <a:spLocks/>
          </p:cNvSpPr>
          <p:nvPr/>
        </p:nvSpPr>
        <p:spPr>
          <a:xfrm>
            <a:off x="1992489" y="3107268"/>
            <a:ext cx="8218312" cy="780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600" dirty="0">
                <a:latin typeface="Century Gothic" panose="020B0502020202020204" pitchFamily="34" charset="0"/>
                <a:ea typeface="+mj-ea"/>
                <a:cs typeface="+mj-cs"/>
              </a:rPr>
              <a:t>Authors Names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endParaRPr lang="en-US" sz="16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600" dirty="0">
                <a:latin typeface="Century Gothic" panose="020B0502020202020204" pitchFamily="34" charset="0"/>
                <a:ea typeface="+mj-ea"/>
                <a:cs typeface="+mj-cs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37689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D4656C-CCD5-45A6-5EF4-38760128E751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2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DD66BF00-D0E8-BE05-DEC0-04752125B052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568119F-C101-26CD-B774-DC3D1C233F16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52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E7EF3-C48D-6DF0-AACE-5A96C3C43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1838F4-1E56-D41E-B6F6-7C634CBC36BA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3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1F058DC4-9E9B-533D-F7C0-EEE6BBAB7FDD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B61B1AB-5B14-58BC-DC65-55356D8F25FC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382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A8115-4A5E-A5E0-7930-B6F418020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1A1EE3-2611-8A38-76FA-4B7A1FBE569A}"/>
              </a:ext>
            </a:extLst>
          </p:cNvPr>
          <p:cNvSpPr txBox="1"/>
          <p:nvPr/>
        </p:nvSpPr>
        <p:spPr>
          <a:xfrm>
            <a:off x="781318" y="6588614"/>
            <a:ext cx="1408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G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Slide no. </a:t>
            </a:r>
            <a:fld id="{87E18EB9-B12A-4F4F-9BF2-C7544DF356D9}" type="slidenum">
              <a:rPr lang="en-EG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pPr algn="ctr"/>
              <a:t>4</a:t>
            </a:fld>
            <a:endParaRPr lang="en-EG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27AA1AB6-59CA-4E8E-AD56-FED483717C5A}"/>
              </a:ext>
            </a:extLst>
          </p:cNvPr>
          <p:cNvSpPr txBox="1">
            <a:spLocks/>
          </p:cNvSpPr>
          <p:nvPr/>
        </p:nvSpPr>
        <p:spPr>
          <a:xfrm>
            <a:off x="838200" y="935650"/>
            <a:ext cx="10515600" cy="1122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4C72E1B-00D3-9C54-D71A-7152865D2B1D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Century Gothic" panose="020B0502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4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77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Radwa Mahmoud</dc:creator>
  <cp:lastModifiedBy>Nora Osama Ahmed</cp:lastModifiedBy>
  <cp:revision>25</cp:revision>
  <dcterms:created xsi:type="dcterms:W3CDTF">2023-11-19T10:50:04Z</dcterms:created>
  <dcterms:modified xsi:type="dcterms:W3CDTF">2024-10-03T21:21:28Z</dcterms:modified>
</cp:coreProperties>
</file>